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 Bold"/>
      <p:bold r:id="rId11"/>
    </p:embeddedFont>
    <p:embeddedFont>
      <p:font typeface="Montserrat" panose="00000500000000000000" pitchFamily="2" charset="0"/>
      <p:regular r:id="rId12"/>
      <p: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eyas Giri" userId="731c052005a10907" providerId="LiveId" clId="{261B1986-9122-4AB4-8548-58A68FA5F879}"/>
    <pc:docChg chg="modSld">
      <pc:chgData name="Sreyas Giri" userId="731c052005a10907" providerId="LiveId" clId="{261B1986-9122-4AB4-8548-58A68FA5F879}" dt="2024-11-05T07:34:50.907" v="2" actId="255"/>
      <pc:docMkLst>
        <pc:docMk/>
      </pc:docMkLst>
      <pc:sldChg chg="modSp mod">
        <pc:chgData name="Sreyas Giri" userId="731c052005a10907" providerId="LiveId" clId="{261B1986-9122-4AB4-8548-58A68FA5F879}" dt="2024-11-05T07:34:50.907" v="2" actId="255"/>
        <pc:sldMkLst>
          <pc:docMk/>
          <pc:sldMk cId="0" sldId="263"/>
        </pc:sldMkLst>
        <pc:spChg chg="mod">
          <ac:chgData name="Sreyas Giri" userId="731c052005a10907" providerId="LiveId" clId="{261B1986-9122-4AB4-8548-58A68FA5F879}" dt="2024-11-05T07:34:50.907" v="2" actId="255"/>
          <ac:spMkLst>
            <pc:docMk/>
            <pc:sldMk cId="0" sldId="263"/>
            <ac:spMk id="5" creationId="{00000000-0000-0000-0000-000000000000}"/>
          </ac:spMkLst>
        </pc:spChg>
        <pc:spChg chg="mod">
          <ac:chgData name="Sreyas Giri" userId="731c052005a10907" providerId="LiveId" clId="{261B1986-9122-4AB4-8548-58A68FA5F879}" dt="2024-11-05T07:34:50.907" v="2" actId="255"/>
          <ac:spMkLst>
            <pc:docMk/>
            <pc:sldMk cId="0" sldId="263"/>
            <ac:spMk id="6" creationId="{00000000-0000-0000-0000-000000000000}"/>
          </ac:spMkLst>
        </pc:spChg>
        <pc:spChg chg="mod">
          <ac:chgData name="Sreyas Giri" userId="731c052005a10907" providerId="LiveId" clId="{261B1986-9122-4AB4-8548-58A68FA5F879}" dt="2024-11-05T07:34:50.907" v="2" actId="255"/>
          <ac:spMkLst>
            <pc:docMk/>
            <pc:sldMk cId="0" sldId="263"/>
            <ac:spMk id="7" creationId="{00000000-0000-0000-0000-000000000000}"/>
          </ac:spMkLst>
        </pc:spChg>
        <pc:picChg chg="mod">
          <ac:chgData name="Sreyas Giri" userId="731c052005a10907" providerId="LiveId" clId="{261B1986-9122-4AB4-8548-58A68FA5F879}" dt="2024-11-05T07:33:24.284" v="0" actId="14100"/>
          <ac:picMkLst>
            <pc:docMk/>
            <pc:sldMk cId="0" sldId="263"/>
            <ac:picMk id="3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18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204918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Pharmacy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449699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application using Python, tkinter, and MySQL.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08742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Role-based dashboards for admins and employees.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44709" y="567785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Manages medicines, customers, sales, suppliers, and employees.</a:t>
            </a: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F14439-51EB-64C7-88DA-FFAD9D50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7727" y="7777287"/>
            <a:ext cx="1676545" cy="346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5071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Connection and Login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67991" y="2701052"/>
            <a:ext cx="30480" cy="4577834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96472" y="3173254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39510" y="294477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22628" y="3017401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274808" y="291762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Connection Setup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274808" y="3403759"/>
            <a:ext cx="611088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Establishes connection to pharmacy_management MySQL database.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296472" y="5002530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39510" y="477404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87385" y="4846677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274808" y="47469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Login Functionality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274808" y="5233035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Verifies user credentials against Employees table.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296472" y="6485096"/>
            <a:ext cx="758309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839510" y="625661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90838" y="6329243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274808" y="622946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 Verification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274808" y="6715601"/>
            <a:ext cx="611088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Determines appropriate dashboard based on user role.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837723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 and Employee Dashboards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Admin Dashboard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 access to all management features.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Employee Dashboard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Restricted access based on role.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Common Features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Full-screen interface with navigation buttons.</a:t>
            </a:r>
            <a:endParaRPr lang="en-US" sz="17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279065-81D4-9FC2-E534-C24D54C1A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1987" y="7787336"/>
            <a:ext cx="1748413" cy="2622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749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Medicine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912626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74884" y="3129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Viewing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615333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Treeview widget displays medicine details.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912626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896922" y="3129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Adding Medicine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3615333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 form for new medicine submission.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974884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Deleting Medicine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5444609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 entries based on medicine ID.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347" y="4741902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4896922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Inventory Tracking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896922" y="5444609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 stock levels and expiry dates.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84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and Sales Management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390180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0675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Data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092887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and manage customer information.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123372"/>
            <a:ext cx="1083231" cy="173319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433994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Sales Recording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826079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 new sales transactions.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856565"/>
            <a:ext cx="1083231" cy="173319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60731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655927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Track sales trends and customer preferences.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98846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Supplier and Employee Management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738801"/>
            <a:ext cx="7627382" cy="2502218"/>
          </a:xfrm>
          <a:prstGeom prst="roundRect">
            <a:avLst>
              <a:gd name="adj" fmla="val 779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65929" y="3746421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982504" y="388393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Supplier Management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792385" y="3883938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Employee Management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4368165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982504" y="450568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new suppliers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792385" y="450568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new employees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4989909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82504" y="512742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View supplier details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385" y="5127427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 roles and permissions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765929" y="5611654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82504" y="574917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Delete supplier records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792385" y="574917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Update employee information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284" y="592098"/>
            <a:ext cx="6850380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Security and Error Handling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284" y="1620203"/>
            <a:ext cx="536615" cy="536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284" y="2371487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Password Protection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1284" y="2853214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Secure password entry with masking.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84" y="3840599"/>
            <a:ext cx="536615" cy="536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1284" y="4591883"/>
            <a:ext cx="3063002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 Injection Prevention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51284" y="5073610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Parameterized queries for database operations.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284" y="6060996"/>
            <a:ext cx="536615" cy="536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1284" y="6812280"/>
            <a:ext cx="28246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 Feedback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1284" y="7294007"/>
            <a:ext cx="7641431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Error messages and operation confirmations.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64368" y="94368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 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885" y="2089667"/>
            <a:ext cx="5416510" cy="30510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89784" y="57079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Made By:-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194108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500" i="1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Sreyas Giri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6601301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500" i="1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Sreehari Upas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7008495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1500" i="1" dirty="0">
                <a:solidFill>
                  <a:srgbClr val="EEEFF5"/>
                </a:solidFill>
                <a:latin typeface="Arial" panose="020B0604020202020204" pitchFamily="34" charset="0"/>
                <a:ea typeface="Montserrat" pitchFamily="34" charset="-122"/>
                <a:cs typeface="Arial" panose="020B0604020202020204" pitchFamily="34" charset="0"/>
              </a:rPr>
              <a:t>Vyshnav R Nair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4C036B-BADA-5109-9EAA-6C2C5C000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9483" y="7691046"/>
            <a:ext cx="2780917" cy="4171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239</Words>
  <Application>Microsoft Office PowerPoint</Application>
  <PresentationFormat>Custom</PresentationFormat>
  <Paragraphs>66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Barlow Bold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Sreyas Giri</cp:lastModifiedBy>
  <cp:revision>2</cp:revision>
  <dcterms:created xsi:type="dcterms:W3CDTF">2024-11-04T15:06:15Z</dcterms:created>
  <dcterms:modified xsi:type="dcterms:W3CDTF">2024-11-05T07:35:02Z</dcterms:modified>
</cp:coreProperties>
</file>